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8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16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83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064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86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74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98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234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17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58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4BCAC-233A-4C37-BD60-03DA533F0A25}" type="datetimeFigureOut">
              <a:rPr lang="ru-RU" smtClean="0"/>
              <a:t>04.04.2019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CB5FD-A918-46CD-8135-DB922B9C5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14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Лекция 11.</a:t>
            </a:r>
            <a:br>
              <a:rPr lang="ru-RU" b="1" dirty="0" smtClean="0"/>
            </a:br>
            <a:r>
              <a:rPr lang="ru-RU" b="1" dirty="0" smtClean="0"/>
              <a:t>Виды</a:t>
            </a:r>
            <a:r>
              <a:rPr lang="ru-RU" b="1" dirty="0"/>
              <a:t>, формы и свойства </a:t>
            </a:r>
            <a:r>
              <a:rPr lang="ru-RU" b="1" dirty="0" smtClean="0"/>
              <a:t>мышления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030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7078"/>
            <a:ext cx="10515600" cy="5389885"/>
          </a:xfrm>
        </p:spPr>
        <p:txBody>
          <a:bodyPr/>
          <a:lstStyle/>
          <a:p>
            <a:r>
              <a:rPr lang="ru-RU" dirty="0"/>
              <a:t>На практике мышление как отдельный психический процесс не существует, оно незримо присутствует во всех других познавательных процессах: в восприятии, внимании, воображении, памяти, речи. </a:t>
            </a:r>
            <a:endParaRPr lang="ru-RU" dirty="0" smtClean="0"/>
          </a:p>
          <a:p>
            <a:r>
              <a:rPr lang="ru-RU" dirty="0" smtClean="0"/>
              <a:t>Высшие </a:t>
            </a:r>
            <a:r>
              <a:rPr lang="ru-RU" dirty="0"/>
              <a:t>формы этих процессов обязательно связаны с мышлением, и степень его участия в этих познавательных процессах определяет их уровень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90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Характеристика видов мышления. </a:t>
            </a:r>
          </a:p>
          <a:p>
            <a:r>
              <a:rPr lang="ru-RU" dirty="0" smtClean="0"/>
              <a:t>Наглядно-действенное, наглядно-образное и словесно-логическое мышление.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19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056"/>
            <a:ext cx="10515600" cy="5470907"/>
          </a:xfrm>
        </p:spPr>
        <p:txBody>
          <a:bodyPr>
            <a:normAutofit/>
          </a:bodyPr>
          <a:lstStyle/>
          <a:p>
            <a:r>
              <a:rPr lang="ru-RU" dirty="0" smtClean="0"/>
              <a:t>Мышление </a:t>
            </a:r>
            <a:r>
              <a:rPr lang="ru-RU" smtClean="0"/>
              <a:t>- это </a:t>
            </a:r>
            <a:r>
              <a:rPr lang="ru-RU" dirty="0"/>
              <a:t>высший процесс познания окружающей действительности, субъективное восприятие объективной реальности. </a:t>
            </a:r>
            <a:endParaRPr lang="ru-RU" dirty="0" smtClean="0"/>
          </a:p>
          <a:p>
            <a:r>
              <a:rPr lang="ru-RU" dirty="0" smtClean="0"/>
              <a:t>Уникальность </a:t>
            </a:r>
            <a:r>
              <a:rPr lang="ru-RU" dirty="0"/>
              <a:t>его состоит в восприятии внешней информации и преобразовании ее в сознании.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помогает человеку получать новые знания, опыт, творчески преобразовывать представления, которые уже сформировались.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помогает расширить границы познания, способствуя изменению имеющихся условий для решения поставленных задач.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процесс является двигателем развития 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1671946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психологии нет отдельно действующего процесса - мышления. Оно обязательно будет присутствовать во всех остальных познавательных действиях человека. </a:t>
            </a:r>
          </a:p>
          <a:p>
            <a:r>
              <a:rPr lang="ru-RU" dirty="0" smtClean="0"/>
              <a:t>Поэтому, чтобы несколько структурировать такое преобразование действительности, в психологии были выделены виды мышления и их характеристика.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958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У этого процесса есть свои особенности, которые отличают его от других психических функций </a:t>
            </a:r>
            <a:r>
              <a:rPr lang="ru-RU" dirty="0" smtClean="0"/>
              <a:t>человека.</a:t>
            </a:r>
          </a:p>
          <a:p>
            <a:r>
              <a:rPr lang="ru-RU" dirty="0" smtClean="0"/>
              <a:t>Опосредованность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значит, что человек может косвенно узнать предмет через свойства другого. Здесь также задействованы виды мышления и их характеристика. Кратко описывая это свойство, можно сказать, что познание происходит через свойства другого предмета: какие-то приобретенные знания мы можем переносить на подобный неизвестный предмет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Обобщенность. Соединение в общее нескольких свойств предмета. Умение обобщать помогает человеку познавать новое в окружающей действительности. </a:t>
            </a:r>
            <a:endParaRPr lang="ru-RU" dirty="0" smtClean="0"/>
          </a:p>
          <a:p>
            <a:r>
              <a:rPr lang="ru-RU" dirty="0" smtClean="0"/>
              <a:t>Эти </a:t>
            </a:r>
            <a:r>
              <a:rPr lang="ru-RU" dirty="0"/>
              <a:t>два свойства и процессы этой когнитивной функции человека вмещает в себя общая характеристика мышления. </a:t>
            </a:r>
            <a:endParaRPr lang="ru-RU" dirty="0" smtClean="0"/>
          </a:p>
          <a:p>
            <a:r>
              <a:rPr lang="ru-RU" dirty="0" smtClean="0"/>
              <a:t>Характеристика </a:t>
            </a:r>
            <a:r>
              <a:rPr lang="ru-RU" dirty="0"/>
              <a:t>видов мышления - отдельная область общей психологии. </a:t>
            </a:r>
          </a:p>
        </p:txBody>
      </p:sp>
    </p:spTree>
    <p:extLst>
      <p:ext uri="{BB962C8B-B14F-4D97-AF65-F5344CB8AC3E}">
        <p14:creationId xmlns:p14="http://schemas.microsoft.com/office/powerpoint/2010/main" val="153015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«У здравого смысла прекрасный нюх, но зато старчески тупые зубы» — так охарактеризовал значение мышления один из его наиболее интересных исследователей К.Дункер</a:t>
            </a:r>
            <a:r>
              <a:rPr lang="ru-RU" baseline="30000" dirty="0"/>
              <a:t>1</a:t>
            </a:r>
            <a:r>
              <a:rPr lang="ru-RU" dirty="0"/>
              <a:t>, очевидным образом противопоставляя его здравому смыслу.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этим трудно не согласиться, имея в виду, что мышление в его высших творческих человеческих формах не сводится ни к интуиции, ни к жизненному опыту, составляющим основу так называемого «здравого смысла». </a:t>
            </a:r>
          </a:p>
        </p:txBody>
      </p:sp>
    </p:spTree>
    <p:extLst>
      <p:ext uri="{BB962C8B-B14F-4D97-AF65-F5344CB8AC3E}">
        <p14:creationId xmlns:p14="http://schemas.microsoft.com/office/powerpoint/2010/main" val="189668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1413"/>
            <a:ext cx="10515600" cy="5725550"/>
          </a:xfrm>
        </p:spPr>
        <p:txBody>
          <a:bodyPr>
            <a:normAutofit/>
          </a:bodyPr>
          <a:lstStyle/>
          <a:p>
            <a:r>
              <a:rPr lang="ru-RU" dirty="0"/>
              <a:t>Прежде всего мышление является высшим познавательным процессом.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представляет собой порождение нового </a:t>
            </a:r>
            <a:r>
              <a:rPr lang="ru-RU" dirty="0" smtClean="0"/>
              <a:t>знания</a:t>
            </a:r>
            <a:r>
              <a:rPr lang="ru-RU" dirty="0"/>
              <a:t>, активную форму творческого отражения и преобразования человеком действительности.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порождает такой результат, какого ни в самой действительности, ни у субъекта на данный момент времени не существует.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(в элементарных формах оно имеется и у животных) также можно понимать как получение новых знаний, творческое преобразование имеющихся представлений.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02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5033"/>
            <a:ext cx="10515600" cy="555193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Отличие мышления от других психологических процессов состоит также в том, что оно почти всегда связано с наличием проблемной ситуации, задачи, которую нужно решить, и активным изменением условий, в которых эта задача задана. </a:t>
            </a:r>
            <a:endParaRPr lang="ru-RU" dirty="0" smtClean="0"/>
          </a:p>
          <a:p>
            <a:r>
              <a:rPr lang="ru-RU" dirty="0" smtClean="0"/>
              <a:t>Мышление </a:t>
            </a:r>
            <a:r>
              <a:rPr lang="ru-RU" dirty="0"/>
              <a:t>в отличие от восприятия выходит за пределы чувственно данного, расширяет границы познания.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мышлении на основе сенсорной информации делаются определенные теоретические и практические выводы. </a:t>
            </a:r>
            <a:endParaRPr lang="ru-RU" dirty="0" smtClean="0"/>
          </a:p>
          <a:p>
            <a:r>
              <a:rPr lang="ru-RU" dirty="0" smtClean="0"/>
              <a:t>Оно </a:t>
            </a:r>
            <a:r>
              <a:rPr lang="ru-RU" dirty="0"/>
              <a:t>отражает бытие не только в виде отдельных вещей, явлений и их свойств, но и определяет связи, существующие между ними, которые чаще всего непосредственно, в самом восприятии человеку не даны. </a:t>
            </a:r>
            <a:endParaRPr lang="ru-RU" dirty="0" smtClean="0"/>
          </a:p>
          <a:p>
            <a:r>
              <a:rPr lang="ru-RU" dirty="0" smtClean="0"/>
              <a:t>Свойства </a:t>
            </a:r>
            <a:r>
              <a:rPr lang="ru-RU" dirty="0"/>
              <a:t>вещей и явлений, связи между ними отражаются в мышлении в обобщенной форме, в виде законов, сущностей.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144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879" y="436663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/>
              <a:t>Мышление — это движение идей, раскрывающее суть вещей. </a:t>
            </a:r>
            <a:endParaRPr lang="ru-RU" dirty="0" smtClean="0"/>
          </a:p>
          <a:p>
            <a:r>
              <a:rPr lang="ru-RU" dirty="0" smtClean="0"/>
              <a:t>Его </a:t>
            </a:r>
            <a:r>
              <a:rPr lang="ru-RU" dirty="0"/>
              <a:t>итогом является не-образ, а некоторая мысль, идея. Специфическим результатом мышления может выступить </a:t>
            </a:r>
            <a:r>
              <a:rPr lang="ru-RU" i="1" dirty="0"/>
              <a:t>понятие </a:t>
            </a:r>
            <a:r>
              <a:rPr lang="ru-RU" dirty="0"/>
              <a:t>— обобщенное отражение класса предметов в их наиболее общих и существенных особенностях.</a:t>
            </a:r>
          </a:p>
          <a:p>
            <a:r>
              <a:rPr lang="ru-RU" dirty="0"/>
              <a:t>Мышление — это особого рода теоретическая и практическая деятельность, предполагающая систему включенных в нее действий и операций ориентировочно-исследовательского, преобразовательного и познавательного характера. </a:t>
            </a:r>
          </a:p>
        </p:txBody>
      </p:sp>
    </p:spTree>
    <p:extLst>
      <p:ext uri="{BB962C8B-B14F-4D97-AF65-F5344CB8AC3E}">
        <p14:creationId xmlns:p14="http://schemas.microsoft.com/office/powerpoint/2010/main" val="816222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612</Words>
  <Application>Microsoft Office PowerPoint</Application>
  <PresentationFormat>Широкоэкранный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11. Виды, формы и свойства мышления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 Виды, формы и свойства мышления</dc:title>
  <dc:creator>Ольга Хабижановна</dc:creator>
  <cp:lastModifiedBy>Ольга Хабижановна</cp:lastModifiedBy>
  <cp:revision>27</cp:revision>
  <dcterms:created xsi:type="dcterms:W3CDTF">2019-03-31T18:29:15Z</dcterms:created>
  <dcterms:modified xsi:type="dcterms:W3CDTF">2019-04-04T17:54:56Z</dcterms:modified>
</cp:coreProperties>
</file>